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8" r:id="rId2"/>
  </p:sldIdLst>
  <p:sldSz cx="7561263" cy="10693400"/>
  <p:notesSz cx="6735763" cy="9866313"/>
  <p:defaultTextStyle>
    <a:defPPr>
      <a:defRPr lang="ja-JP"/>
    </a:defPPr>
    <a:lvl1pPr marL="0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1pPr>
    <a:lvl2pPr marL="401372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2pPr>
    <a:lvl3pPr marL="802743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3pPr>
    <a:lvl4pPr marL="1204115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4pPr>
    <a:lvl5pPr marL="1605487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5pPr>
    <a:lvl6pPr marL="2006858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6pPr>
    <a:lvl7pPr marL="2408230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7pPr>
    <a:lvl8pPr marL="2809602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8pPr>
    <a:lvl9pPr marL="3210973" algn="l" defTabSz="802743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E0722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36" y="84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D18F8-657A-4B8F-A830-C76DDCBD473F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05473-E8B6-438D-B501-A70BA40B0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764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14579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29158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43737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58315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72895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87474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602053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116632" algn="l" defTabSz="102915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6" y="1750056"/>
            <a:ext cx="6427074" cy="3722888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6512"/>
            <a:ext cx="5670947" cy="258176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5935" indent="0" algn="ctr">
              <a:buNone/>
              <a:defRPr sz="1600"/>
            </a:lvl2pPr>
            <a:lvl3pPr marL="771868" indent="0" algn="ctr">
              <a:buNone/>
              <a:defRPr sz="1500"/>
            </a:lvl3pPr>
            <a:lvl4pPr marL="1157803" indent="0" algn="ctr">
              <a:buNone/>
              <a:defRPr sz="1300"/>
            </a:lvl4pPr>
            <a:lvl5pPr marL="1543737" indent="0" algn="ctr">
              <a:buNone/>
              <a:defRPr sz="1300"/>
            </a:lvl5pPr>
            <a:lvl6pPr marL="1929672" indent="0" algn="ctr">
              <a:buNone/>
              <a:defRPr sz="1300"/>
            </a:lvl6pPr>
            <a:lvl7pPr marL="2315605" indent="0" algn="ctr">
              <a:buNone/>
              <a:defRPr sz="1300"/>
            </a:lvl7pPr>
            <a:lvl8pPr marL="2701540" indent="0" algn="ctr">
              <a:buNone/>
              <a:defRPr sz="1300"/>
            </a:lvl8pPr>
            <a:lvl9pPr marL="3087474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3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47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30" y="569326"/>
            <a:ext cx="1630397" cy="9062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8" y="569326"/>
            <a:ext cx="4796676" cy="9062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97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10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00" y="2665927"/>
            <a:ext cx="6521589" cy="444815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00" y="7156166"/>
            <a:ext cx="6521589" cy="233918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59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718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578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437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296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156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70154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874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50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8" y="2846624"/>
            <a:ext cx="3213536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91" y="2846624"/>
            <a:ext cx="3213536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0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3" y="569327"/>
            <a:ext cx="6521589" cy="20668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1369"/>
            <a:ext cx="3198768" cy="128469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5935" indent="0">
              <a:buNone/>
              <a:defRPr sz="1600" b="1"/>
            </a:lvl2pPr>
            <a:lvl3pPr marL="771868" indent="0">
              <a:buNone/>
              <a:defRPr sz="1500" b="1"/>
            </a:lvl3pPr>
            <a:lvl4pPr marL="1157803" indent="0">
              <a:buNone/>
              <a:defRPr sz="1300" b="1"/>
            </a:lvl4pPr>
            <a:lvl5pPr marL="1543737" indent="0">
              <a:buNone/>
              <a:defRPr sz="1300" b="1"/>
            </a:lvl5pPr>
            <a:lvl6pPr marL="1929672" indent="0">
              <a:buNone/>
              <a:defRPr sz="1300" b="1"/>
            </a:lvl6pPr>
            <a:lvl7pPr marL="2315605" indent="0">
              <a:buNone/>
              <a:defRPr sz="1300" b="1"/>
            </a:lvl7pPr>
            <a:lvl8pPr marL="2701540" indent="0">
              <a:buNone/>
              <a:defRPr sz="1300" b="1"/>
            </a:lvl8pPr>
            <a:lvl9pPr marL="3087474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6062"/>
            <a:ext cx="3198768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1" y="2621369"/>
            <a:ext cx="3214521" cy="128469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5935" indent="0">
              <a:buNone/>
              <a:defRPr sz="1600" b="1"/>
            </a:lvl2pPr>
            <a:lvl3pPr marL="771868" indent="0">
              <a:buNone/>
              <a:defRPr sz="1500" b="1"/>
            </a:lvl3pPr>
            <a:lvl4pPr marL="1157803" indent="0">
              <a:buNone/>
              <a:defRPr sz="1300" b="1"/>
            </a:lvl4pPr>
            <a:lvl5pPr marL="1543737" indent="0">
              <a:buNone/>
              <a:defRPr sz="1300" b="1"/>
            </a:lvl5pPr>
            <a:lvl6pPr marL="1929672" indent="0">
              <a:buNone/>
              <a:defRPr sz="1300" b="1"/>
            </a:lvl6pPr>
            <a:lvl7pPr marL="2315605" indent="0">
              <a:buNone/>
              <a:defRPr sz="1300" b="1"/>
            </a:lvl7pPr>
            <a:lvl8pPr marL="2701540" indent="0">
              <a:buNone/>
              <a:defRPr sz="1300" b="1"/>
            </a:lvl8pPr>
            <a:lvl9pPr marL="3087474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1" y="3906062"/>
            <a:ext cx="3214521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73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59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08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4"/>
            <a:ext cx="2438705" cy="2495127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654"/>
            <a:ext cx="3827890" cy="759924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5" cy="5943254"/>
          </a:xfrm>
        </p:spPr>
        <p:txBody>
          <a:bodyPr/>
          <a:lstStyle>
            <a:lvl1pPr marL="0" indent="0">
              <a:buNone/>
              <a:defRPr sz="1300"/>
            </a:lvl1pPr>
            <a:lvl2pPr marL="385935" indent="0">
              <a:buNone/>
              <a:defRPr sz="1200"/>
            </a:lvl2pPr>
            <a:lvl3pPr marL="771868" indent="0">
              <a:buNone/>
              <a:defRPr sz="1000"/>
            </a:lvl3pPr>
            <a:lvl4pPr marL="1157803" indent="0">
              <a:buNone/>
              <a:defRPr sz="800"/>
            </a:lvl4pPr>
            <a:lvl5pPr marL="1543737" indent="0">
              <a:buNone/>
              <a:defRPr sz="800"/>
            </a:lvl5pPr>
            <a:lvl6pPr marL="1929672" indent="0">
              <a:buNone/>
              <a:defRPr sz="800"/>
            </a:lvl6pPr>
            <a:lvl7pPr marL="2315605" indent="0">
              <a:buNone/>
              <a:defRPr sz="800"/>
            </a:lvl7pPr>
            <a:lvl8pPr marL="2701540" indent="0">
              <a:buNone/>
              <a:defRPr sz="800"/>
            </a:lvl8pPr>
            <a:lvl9pPr marL="3087474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93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4"/>
            <a:ext cx="2438705" cy="2495127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654"/>
            <a:ext cx="3827890" cy="7599245"/>
          </a:xfrm>
        </p:spPr>
        <p:txBody>
          <a:bodyPr anchor="t"/>
          <a:lstStyle>
            <a:lvl1pPr marL="0" indent="0">
              <a:buNone/>
              <a:defRPr sz="2700"/>
            </a:lvl1pPr>
            <a:lvl2pPr marL="385935" indent="0">
              <a:buNone/>
              <a:defRPr sz="2400"/>
            </a:lvl2pPr>
            <a:lvl3pPr marL="771868" indent="0">
              <a:buNone/>
              <a:defRPr sz="2000"/>
            </a:lvl3pPr>
            <a:lvl4pPr marL="1157803" indent="0">
              <a:buNone/>
              <a:defRPr sz="1600"/>
            </a:lvl4pPr>
            <a:lvl5pPr marL="1543737" indent="0">
              <a:buNone/>
              <a:defRPr sz="1600"/>
            </a:lvl5pPr>
            <a:lvl6pPr marL="1929672" indent="0">
              <a:buNone/>
              <a:defRPr sz="1600"/>
            </a:lvl6pPr>
            <a:lvl7pPr marL="2315605" indent="0">
              <a:buNone/>
              <a:defRPr sz="1600"/>
            </a:lvl7pPr>
            <a:lvl8pPr marL="2701540" indent="0">
              <a:buNone/>
              <a:defRPr sz="1600"/>
            </a:lvl8pPr>
            <a:lvl9pPr marL="3087474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5" cy="5943254"/>
          </a:xfrm>
        </p:spPr>
        <p:txBody>
          <a:bodyPr/>
          <a:lstStyle>
            <a:lvl1pPr marL="0" indent="0">
              <a:buNone/>
              <a:defRPr sz="1300"/>
            </a:lvl1pPr>
            <a:lvl2pPr marL="385935" indent="0">
              <a:buNone/>
              <a:defRPr sz="1200"/>
            </a:lvl2pPr>
            <a:lvl3pPr marL="771868" indent="0">
              <a:buNone/>
              <a:defRPr sz="1000"/>
            </a:lvl3pPr>
            <a:lvl4pPr marL="1157803" indent="0">
              <a:buNone/>
              <a:defRPr sz="800"/>
            </a:lvl4pPr>
            <a:lvl5pPr marL="1543737" indent="0">
              <a:buNone/>
              <a:defRPr sz="800"/>
            </a:lvl5pPr>
            <a:lvl6pPr marL="1929672" indent="0">
              <a:buNone/>
              <a:defRPr sz="800"/>
            </a:lvl6pPr>
            <a:lvl7pPr marL="2315605" indent="0">
              <a:buNone/>
              <a:defRPr sz="800"/>
            </a:lvl7pPr>
            <a:lvl8pPr marL="2701540" indent="0">
              <a:buNone/>
              <a:defRPr sz="800"/>
            </a:lvl8pPr>
            <a:lvl9pPr marL="3087474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30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8" y="569327"/>
            <a:ext cx="6521589" cy="2066896"/>
          </a:xfrm>
          <a:prstGeom prst="rect">
            <a:avLst/>
          </a:prstGeom>
        </p:spPr>
        <p:txBody>
          <a:bodyPr vert="horz" lIns="102916" tIns="51458" rIns="102916" bIns="51458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8" y="2846624"/>
            <a:ext cx="6521589" cy="6784864"/>
          </a:xfrm>
          <a:prstGeom prst="rect">
            <a:avLst/>
          </a:prstGeom>
        </p:spPr>
        <p:txBody>
          <a:bodyPr vert="horz" lIns="102916" tIns="51458" rIns="102916" bIns="51458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8" y="9911200"/>
            <a:ext cx="1701284" cy="569325"/>
          </a:xfrm>
          <a:prstGeom prst="rect">
            <a:avLst/>
          </a:prstGeom>
        </p:spPr>
        <p:txBody>
          <a:bodyPr vert="horz" lIns="102916" tIns="51458" rIns="102916" bIns="51458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F8B36-D1AF-4721-B10F-BF1AB1847CE0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71" y="9911200"/>
            <a:ext cx="2551926" cy="569325"/>
          </a:xfrm>
          <a:prstGeom prst="rect">
            <a:avLst/>
          </a:prstGeom>
        </p:spPr>
        <p:txBody>
          <a:bodyPr vert="horz" lIns="102916" tIns="51458" rIns="102916" bIns="51458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3" y="9911200"/>
            <a:ext cx="1701284" cy="569325"/>
          </a:xfrm>
          <a:prstGeom prst="rect">
            <a:avLst/>
          </a:prstGeom>
        </p:spPr>
        <p:txBody>
          <a:bodyPr vert="horz" lIns="102916" tIns="51458" rIns="102916" bIns="51458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3705-AED7-4866-8274-738A70B72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7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71868" rtl="0" eaLnBrk="1" latinLnBrk="0" hangingPunct="1">
        <a:lnSpc>
          <a:spcPct val="90000"/>
        </a:lnSpc>
        <a:spcBef>
          <a:spcPct val="0"/>
        </a:spcBef>
        <a:buNone/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967" indent="-192967" algn="l" defTabSz="771868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8902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4835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50770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36704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638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08572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94507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441" indent="-192967" algn="l" defTabSz="771868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935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1868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7803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737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9672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15605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01540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7474" algn="l" defTabSz="77186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2.jp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767D0871-B1E1-4F53-8E5A-59FBF30C7A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09"/>
            <a:ext cx="7561263" cy="10693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35" y="515035"/>
            <a:ext cx="864263" cy="83592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08792" y="1851815"/>
            <a:ext cx="757964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対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象：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一般（高校生以上）</a:t>
            </a:r>
          </a:p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定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員：</a:t>
            </a:r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１０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名（先着順）</a:t>
            </a:r>
          </a:p>
          <a:p>
            <a:pPr hangingPunct="0"/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zh-TW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zh-TW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時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：令和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４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９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２５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（日）１３：３０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１５：００</a:t>
            </a:r>
            <a:endParaRPr lang="ja-JP" altLang="ja-JP" sz="17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zh-TW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zh-TW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場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教育・研究９号館 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Ⅴ</a:t>
            </a:r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１０２、Ｒ棟前ひろば</a:t>
            </a:r>
            <a:endParaRPr lang="en-US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（雨天時は室内で実施）　</a:t>
            </a:r>
            <a:endParaRPr lang="en-US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講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習</a:t>
            </a:r>
            <a:r>
              <a:rPr lang="en-US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zh-TW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料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１，０００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円（教材費含む）</a:t>
            </a:r>
          </a:p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zh-TW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申込期間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：令和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４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８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２４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r>
              <a:rPr lang="en-US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水</a:t>
            </a:r>
            <a:r>
              <a:rPr lang="en-US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９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１４日</a:t>
            </a:r>
            <a:r>
              <a:rPr lang="en-US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水</a:t>
            </a:r>
            <a:r>
              <a:rPr lang="en-US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１７時まで</a:t>
            </a:r>
            <a:endParaRPr lang="ja-JP" altLang="ja-JP" sz="17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申込方法：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ホームページ上の「申込フォーム」から申込みいただくか</a:t>
            </a:r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endParaRPr lang="en-US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「郵送」・「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FAX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」・「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E-mail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」・「持参」のいずれかの</a:t>
            </a:r>
            <a:endParaRPr lang="en-US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方法で、下記申込先へ「受講申込書」を提出、又は同内容を</a:t>
            </a:r>
            <a:endParaRPr lang="en-US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お知らせください。</a:t>
            </a:r>
          </a:p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申込み・問い合わせ先：</a:t>
            </a:r>
            <a:endParaRPr lang="en-US" altLang="ja-JP" sz="17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〒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050-8585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室蘭市水元町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番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室蘭工業大学　総務広報課　</a:t>
            </a:r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社会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連携係</a:t>
            </a: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FAX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0143-46-5032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E-mail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chiiki@mmm.muroran-it.ac.jp</a:t>
            </a:r>
            <a:endParaRPr lang="ja-JP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TEL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0143-46-5016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（※申込受付トラブル回避のため、電話での</a:t>
            </a:r>
            <a:endParaRPr lang="en-US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受講申込みは受けかねますのでご了承下さい。）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 </a:t>
            </a:r>
            <a:endParaRPr lang="ja-JP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17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 </a:t>
            </a:r>
            <a:endParaRPr lang="ja-JP" altLang="ja-JP" sz="1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主催：室蘭工業大学</a:t>
            </a:r>
          </a:p>
          <a:p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後援：室蘭市、室蘭市教育委員会、登別市、登別市教育委員会、</a:t>
            </a:r>
            <a:endParaRPr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伊達市、伊達市教育委員会、</a:t>
            </a:r>
            <a:r>
              <a:rPr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公財</a:t>
            </a:r>
            <a:r>
              <a:rPr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室蘭テクノセンター</a:t>
            </a:r>
            <a:endParaRPr lang="ja-JP" altLang="ja-JP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23950" y="515035"/>
            <a:ext cx="627076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</a:t>
            </a:r>
            <a:r>
              <a:rPr lang="ja-JP" altLang="en-US" sz="2000" b="1" dirty="0">
                <a:latin typeface="+mj-ea"/>
                <a:ea typeface="+mj-ea"/>
              </a:rPr>
              <a:t>　　　　令和４年度室蘭工業大学公開講座</a:t>
            </a:r>
            <a:endParaRPr lang="en-US" altLang="ja-JP" sz="2000" b="1" dirty="0">
              <a:latin typeface="+mj-ea"/>
              <a:ea typeface="+mj-ea"/>
            </a:endParaRPr>
          </a:p>
          <a:p>
            <a:pPr algn="ctr"/>
            <a:r>
              <a:rPr lang="ja-JP" altLang="en-US" sz="2400" b="1" dirty="0">
                <a:latin typeface="+mj-ea"/>
                <a:ea typeface="+mj-ea"/>
              </a:rPr>
              <a:t>「空飛ぶアクセスポイント！ドローンの</a:t>
            </a:r>
            <a:endParaRPr lang="en-US" altLang="ja-JP" sz="2400" b="1" dirty="0">
              <a:latin typeface="+mj-ea"/>
              <a:ea typeface="+mj-ea"/>
            </a:endParaRPr>
          </a:p>
          <a:p>
            <a:pPr algn="ctr"/>
            <a:r>
              <a:rPr lang="en-US" altLang="ja-JP" sz="2400" b="1" dirty="0">
                <a:latin typeface="+mj-ea"/>
                <a:ea typeface="+mj-ea"/>
              </a:rPr>
              <a:t>Wi-Fi</a:t>
            </a:r>
            <a:r>
              <a:rPr lang="ja-JP" altLang="en-US" sz="2400" b="1" dirty="0">
                <a:latin typeface="+mj-ea"/>
                <a:ea typeface="+mj-ea"/>
              </a:rPr>
              <a:t>につないでみよう」</a:t>
            </a:r>
            <a:endParaRPr lang="ja-JP" altLang="en-US" sz="2000" b="1" dirty="0">
              <a:latin typeface="+mj-ea"/>
              <a:ea typeface="+mj-ea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D249CED-6E69-4895-9EED-9C2CC3CB7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357" y="9331322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5A5544-64FE-4CFF-8F69-9CC47788E98D}"/>
              </a:ext>
            </a:extLst>
          </p:cNvPr>
          <p:cNvSpPr/>
          <p:nvPr/>
        </p:nvSpPr>
        <p:spPr>
          <a:xfrm>
            <a:off x="4102575" y="8887035"/>
            <a:ext cx="189208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100" b="1" kern="100" dirty="0">
                <a:ea typeface="ＭＳ 明朝" panose="02020609040205080304" pitchFamily="17" charset="-128"/>
                <a:cs typeface="Times New Roman" panose="02020603050405020304" pitchFamily="18" charset="0"/>
              </a:rPr>
              <a:t>公開講座 ホームページ</a:t>
            </a:r>
            <a:endParaRPr lang="en-US" altLang="ja-JP" sz="1100" b="1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100" b="1" kern="100" dirty="0">
                <a:ea typeface="ＭＳ 明朝" panose="02020609040205080304" pitchFamily="17" charset="-128"/>
                <a:cs typeface="Times New Roman" panose="02020603050405020304" pitchFamily="18" charset="0"/>
              </a:rPr>
              <a:t>QR</a:t>
            </a:r>
            <a:r>
              <a:rPr lang="ja-JP" altLang="ja-JP" sz="1100" b="1" kern="100" dirty="0">
                <a:ea typeface="ＭＳ 明朝" panose="02020609040205080304" pitchFamily="17" charset="-128"/>
                <a:cs typeface="Times New Roman" panose="02020603050405020304" pitchFamily="18" charset="0"/>
              </a:rPr>
              <a:t>コード</a:t>
            </a:r>
            <a:endParaRPr lang="ja-JP" altLang="en-US" sz="1100" b="1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75B185A-54DA-44D2-A9CC-EB0A3ED643A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497" y="9107562"/>
            <a:ext cx="1420869" cy="1600046"/>
          </a:xfrm>
          <a:prstGeom prst="rect">
            <a:avLst/>
          </a:prstGeom>
        </p:spPr>
      </p:pic>
      <p:graphicFrame>
        <p:nvGraphicFramePr>
          <p:cNvPr id="24" name="オブジェクト 23">
            <a:extLst>
              <a:ext uri="{FF2B5EF4-FFF2-40B4-BE49-F238E27FC236}">
                <a16:creationId xmlns:a16="http://schemas.microsoft.com/office/drawing/2014/main" id="{A23F2E6F-D74D-45E4-B2B1-9F4F06C30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652144"/>
              </p:ext>
            </p:extLst>
          </p:nvPr>
        </p:nvGraphicFramePr>
        <p:xfrm>
          <a:off x="494198" y="7526570"/>
          <a:ext cx="1728573" cy="1081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ビットマップ イメージ" r:id="rId7" imgW="2085840" imgH="1305000" progId="Paint.Picture">
                  <p:embed/>
                </p:oleObj>
              </mc:Choice>
              <mc:Fallback>
                <p:oleObj name="ビットマップ イメージ" r:id="rId7" imgW="2085840" imgH="130500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4198" y="7526570"/>
                        <a:ext cx="1728573" cy="1081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00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12051</TotalTime>
  <Words>322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HGP創英ﾌﾟﾚｾﾞﾝｽEB</vt:lpstr>
      <vt:lpstr>ＭＳ Ｐゴシック</vt:lpstr>
      <vt:lpstr>ＭＳ 明朝</vt:lpstr>
      <vt:lpstr>Arial</vt:lpstr>
      <vt:lpstr>Calibri</vt:lpstr>
      <vt:lpstr>Calibri Light</vt:lpstr>
      <vt:lpstr>Times New Roman</vt:lpstr>
      <vt:lpstr>Office テーマ</vt:lpstr>
      <vt:lpstr>ビットマップ イメージ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kyoku</dc:creator>
  <cp:lastModifiedBy>coc-b</cp:lastModifiedBy>
  <cp:revision>114</cp:revision>
  <cp:lastPrinted>2022-06-09T00:52:55Z</cp:lastPrinted>
  <dcterms:created xsi:type="dcterms:W3CDTF">2015-11-05T10:17:34Z</dcterms:created>
  <dcterms:modified xsi:type="dcterms:W3CDTF">2022-08-23T05:05:14Z</dcterms:modified>
</cp:coreProperties>
</file>